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7091363" cy="10691813"/>
  <p:notesSz cx="6799263" cy="9929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5FF"/>
    <a:srgbClr val="FFCCFF"/>
    <a:srgbClr val="6DD9FF"/>
    <a:srgbClr val="FF99CC"/>
    <a:srgbClr val="FF99FF"/>
    <a:srgbClr val="006699"/>
    <a:srgbClr val="006666"/>
    <a:srgbClr val="336699"/>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55" autoAdjust="0"/>
  </p:normalViewPr>
  <p:slideViewPr>
    <p:cSldViewPr snapToGrid="0">
      <p:cViewPr>
        <p:scale>
          <a:sx n="96" d="100"/>
          <a:sy n="96" d="100"/>
        </p:scale>
        <p:origin x="2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6400" cy="498475"/>
          </a:xfrm>
          <a:prstGeom prst="rect">
            <a:avLst/>
          </a:prstGeom>
        </p:spPr>
        <p:txBody>
          <a:bodyPr vert="horz" lIns="91410" tIns="45705" rIns="91410"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275" y="3"/>
            <a:ext cx="2946400" cy="498475"/>
          </a:xfrm>
          <a:prstGeom prst="rect">
            <a:avLst/>
          </a:prstGeom>
        </p:spPr>
        <p:txBody>
          <a:bodyPr vert="horz" lIns="91410" tIns="45705" rIns="91410" bIns="45705" rtlCol="0"/>
          <a:lstStyle>
            <a:lvl1pPr algn="r">
              <a:defRPr sz="1200"/>
            </a:lvl1pPr>
          </a:lstStyle>
          <a:p>
            <a:fld id="{17AD3BEC-8AE0-4F9F-AC0C-3D3AF8B6E104}" type="datetimeFigureOut">
              <a:rPr kumimoji="1" lang="ja-JP" altLang="en-US" smtClean="0"/>
              <a:t>2026/2/17</a:t>
            </a:fld>
            <a:endParaRPr kumimoji="1" lang="ja-JP" altLang="en-US"/>
          </a:p>
        </p:txBody>
      </p:sp>
      <p:sp>
        <p:nvSpPr>
          <p:cNvPr id="4" name="スライド イメージ プレースホルダー 3"/>
          <p:cNvSpPr>
            <a:spLocks noGrp="1" noRot="1" noChangeAspect="1"/>
          </p:cNvSpPr>
          <p:nvPr>
            <p:ph type="sldImg" idx="2"/>
          </p:nvPr>
        </p:nvSpPr>
        <p:spPr>
          <a:xfrm>
            <a:off x="2289175" y="1241425"/>
            <a:ext cx="2220913" cy="3351213"/>
          </a:xfrm>
          <a:prstGeom prst="rect">
            <a:avLst/>
          </a:prstGeom>
          <a:noFill/>
          <a:ln w="12700">
            <a:solidFill>
              <a:prstClr val="black"/>
            </a:solidFill>
          </a:ln>
        </p:spPr>
        <p:txBody>
          <a:bodyPr vert="horz" lIns="91410" tIns="45705" rIns="91410" bIns="45705" rtlCol="0" anchor="ctr"/>
          <a:lstStyle/>
          <a:p>
            <a:endParaRPr lang="ja-JP" altLang="en-US"/>
          </a:p>
        </p:txBody>
      </p:sp>
      <p:sp>
        <p:nvSpPr>
          <p:cNvPr id="5" name="ノート プレースホルダー 4"/>
          <p:cNvSpPr>
            <a:spLocks noGrp="1"/>
          </p:cNvSpPr>
          <p:nvPr>
            <p:ph type="body" sz="quarter" idx="3"/>
          </p:nvPr>
        </p:nvSpPr>
        <p:spPr>
          <a:xfrm>
            <a:off x="679453" y="4778378"/>
            <a:ext cx="5440363" cy="3910013"/>
          </a:xfrm>
          <a:prstGeom prst="rect">
            <a:avLst/>
          </a:prstGeom>
        </p:spPr>
        <p:txBody>
          <a:bodyPr vert="horz" lIns="91410" tIns="45705" rIns="91410"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1338"/>
            <a:ext cx="2946400" cy="498475"/>
          </a:xfrm>
          <a:prstGeom prst="rect">
            <a:avLst/>
          </a:prstGeom>
        </p:spPr>
        <p:txBody>
          <a:bodyPr vert="horz" lIns="91410" tIns="45705" rIns="91410"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275" y="9431338"/>
            <a:ext cx="2946400" cy="498475"/>
          </a:xfrm>
          <a:prstGeom prst="rect">
            <a:avLst/>
          </a:prstGeom>
        </p:spPr>
        <p:txBody>
          <a:bodyPr vert="horz" lIns="91410" tIns="45705" rIns="91410" bIns="45705" rtlCol="0" anchor="b"/>
          <a:lstStyle>
            <a:lvl1pPr algn="r">
              <a:defRPr sz="1200"/>
            </a:lvl1pPr>
          </a:lstStyle>
          <a:p>
            <a:fld id="{020EAE3F-397C-40AB-A407-97BBB13F5CCA}" type="slidenum">
              <a:rPr kumimoji="1" lang="ja-JP" altLang="en-US" smtClean="0"/>
              <a:t>‹#›</a:t>
            </a:fld>
            <a:endParaRPr kumimoji="1" lang="ja-JP" altLang="en-US"/>
          </a:p>
        </p:txBody>
      </p:sp>
    </p:spTree>
    <p:extLst>
      <p:ext uri="{BB962C8B-B14F-4D97-AF65-F5344CB8AC3E}">
        <p14:creationId xmlns:p14="http://schemas.microsoft.com/office/powerpoint/2010/main" val="4269120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0EAE3F-397C-40AB-A407-97BBB13F5CCA}" type="slidenum">
              <a:rPr kumimoji="1" lang="ja-JP" altLang="en-US" smtClean="0"/>
              <a:t>1</a:t>
            </a:fld>
            <a:endParaRPr kumimoji="1" lang="ja-JP" altLang="en-US"/>
          </a:p>
        </p:txBody>
      </p:sp>
    </p:spTree>
    <p:extLst>
      <p:ext uri="{BB962C8B-B14F-4D97-AF65-F5344CB8AC3E}">
        <p14:creationId xmlns:p14="http://schemas.microsoft.com/office/powerpoint/2010/main" val="71349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1852" y="1749795"/>
            <a:ext cx="6027659" cy="3722335"/>
          </a:xfrm>
        </p:spPr>
        <p:txBody>
          <a:bodyPr anchor="b"/>
          <a:lstStyle>
            <a:lvl1pPr algn="ctr">
              <a:defRPr sz="4653"/>
            </a:lvl1pPr>
          </a:lstStyle>
          <a:p>
            <a:r>
              <a:rPr lang="ja-JP" altLang="en-US"/>
              <a:t>マスター タイトルの書式設定</a:t>
            </a:r>
            <a:endParaRPr lang="en-US" dirty="0"/>
          </a:p>
        </p:txBody>
      </p:sp>
      <p:sp>
        <p:nvSpPr>
          <p:cNvPr id="3" name="Subtitle 2"/>
          <p:cNvSpPr>
            <a:spLocks noGrp="1"/>
          </p:cNvSpPr>
          <p:nvPr>
            <p:ph type="subTitle" idx="1"/>
          </p:nvPr>
        </p:nvSpPr>
        <p:spPr>
          <a:xfrm>
            <a:off x="886421" y="5615678"/>
            <a:ext cx="5318522" cy="2581379"/>
          </a:xfrm>
        </p:spPr>
        <p:txBody>
          <a:bodyPr/>
          <a:lstStyle>
            <a:lvl1pPr marL="0" indent="0" algn="ctr">
              <a:buNone/>
              <a:defRPr sz="1861"/>
            </a:lvl1pPr>
            <a:lvl2pPr marL="354559" indent="0" algn="ctr">
              <a:buNone/>
              <a:defRPr sz="1551"/>
            </a:lvl2pPr>
            <a:lvl3pPr marL="709117" indent="0" algn="ctr">
              <a:buNone/>
              <a:defRPr sz="1396"/>
            </a:lvl3pPr>
            <a:lvl4pPr marL="1063676" indent="0" algn="ctr">
              <a:buNone/>
              <a:defRPr sz="1241"/>
            </a:lvl4pPr>
            <a:lvl5pPr marL="1418234" indent="0" algn="ctr">
              <a:buNone/>
              <a:defRPr sz="1241"/>
            </a:lvl5pPr>
            <a:lvl6pPr marL="1772793" indent="0" algn="ctr">
              <a:buNone/>
              <a:defRPr sz="1241"/>
            </a:lvl6pPr>
            <a:lvl7pPr marL="2127352" indent="0" algn="ctr">
              <a:buNone/>
              <a:defRPr sz="1241"/>
            </a:lvl7pPr>
            <a:lvl8pPr marL="2481910" indent="0" algn="ctr">
              <a:buNone/>
              <a:defRPr sz="1241"/>
            </a:lvl8pPr>
            <a:lvl9pPr marL="2836469" indent="0" algn="ctr">
              <a:buNone/>
              <a:defRPr sz="124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26487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414176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4757" y="569240"/>
            <a:ext cx="152907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7532" y="569240"/>
            <a:ext cx="4498583"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206111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353169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83838" y="2665532"/>
            <a:ext cx="6116301" cy="4447496"/>
          </a:xfrm>
        </p:spPr>
        <p:txBody>
          <a:bodyPr anchor="b"/>
          <a:lstStyle>
            <a:lvl1pPr>
              <a:defRPr sz="465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3838" y="7155103"/>
            <a:ext cx="6116301" cy="2338833"/>
          </a:xfrm>
        </p:spPr>
        <p:txBody>
          <a:bodyPr/>
          <a:lstStyle>
            <a:lvl1pPr marL="0" indent="0">
              <a:buNone/>
              <a:defRPr sz="1861">
                <a:solidFill>
                  <a:schemeClr val="tx1"/>
                </a:solidFill>
              </a:defRPr>
            </a:lvl1pPr>
            <a:lvl2pPr marL="354559" indent="0">
              <a:buNone/>
              <a:defRPr sz="1551">
                <a:solidFill>
                  <a:schemeClr val="tx1">
                    <a:tint val="75000"/>
                  </a:schemeClr>
                </a:solidFill>
              </a:defRPr>
            </a:lvl2pPr>
            <a:lvl3pPr marL="709117" indent="0">
              <a:buNone/>
              <a:defRPr sz="1396">
                <a:solidFill>
                  <a:schemeClr val="tx1">
                    <a:tint val="75000"/>
                  </a:schemeClr>
                </a:solidFill>
              </a:defRPr>
            </a:lvl3pPr>
            <a:lvl4pPr marL="1063676" indent="0">
              <a:buNone/>
              <a:defRPr sz="1241">
                <a:solidFill>
                  <a:schemeClr val="tx1">
                    <a:tint val="75000"/>
                  </a:schemeClr>
                </a:solidFill>
              </a:defRPr>
            </a:lvl4pPr>
            <a:lvl5pPr marL="1418234" indent="0">
              <a:buNone/>
              <a:defRPr sz="1241">
                <a:solidFill>
                  <a:schemeClr val="tx1">
                    <a:tint val="75000"/>
                  </a:schemeClr>
                </a:solidFill>
              </a:defRPr>
            </a:lvl5pPr>
            <a:lvl6pPr marL="1772793" indent="0">
              <a:buNone/>
              <a:defRPr sz="1241">
                <a:solidFill>
                  <a:schemeClr val="tx1">
                    <a:tint val="75000"/>
                  </a:schemeClr>
                </a:solidFill>
              </a:defRPr>
            </a:lvl6pPr>
            <a:lvl7pPr marL="2127352" indent="0">
              <a:buNone/>
              <a:defRPr sz="1241">
                <a:solidFill>
                  <a:schemeClr val="tx1">
                    <a:tint val="75000"/>
                  </a:schemeClr>
                </a:solidFill>
              </a:defRPr>
            </a:lvl7pPr>
            <a:lvl8pPr marL="2481910" indent="0">
              <a:buNone/>
              <a:defRPr sz="1241">
                <a:solidFill>
                  <a:schemeClr val="tx1">
                    <a:tint val="75000"/>
                  </a:schemeClr>
                </a:solidFill>
              </a:defRPr>
            </a:lvl8pPr>
            <a:lvl9pPr marL="2836469" indent="0">
              <a:buNone/>
              <a:defRPr sz="124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272161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7531" y="2846200"/>
            <a:ext cx="3013829"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90003" y="2846200"/>
            <a:ext cx="3013829"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10233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8455" y="569242"/>
            <a:ext cx="6116301"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8456" y="2620980"/>
            <a:ext cx="2999978" cy="1284502"/>
          </a:xfrm>
        </p:spPr>
        <p:txBody>
          <a:bodyPr anchor="b"/>
          <a:lstStyle>
            <a:lvl1pPr marL="0" indent="0">
              <a:buNone/>
              <a:defRPr sz="1861" b="1"/>
            </a:lvl1pPr>
            <a:lvl2pPr marL="354559" indent="0">
              <a:buNone/>
              <a:defRPr sz="1551" b="1"/>
            </a:lvl2pPr>
            <a:lvl3pPr marL="709117" indent="0">
              <a:buNone/>
              <a:defRPr sz="1396" b="1"/>
            </a:lvl3pPr>
            <a:lvl4pPr marL="1063676" indent="0">
              <a:buNone/>
              <a:defRPr sz="1241" b="1"/>
            </a:lvl4pPr>
            <a:lvl5pPr marL="1418234" indent="0">
              <a:buNone/>
              <a:defRPr sz="1241" b="1"/>
            </a:lvl5pPr>
            <a:lvl6pPr marL="1772793" indent="0">
              <a:buNone/>
              <a:defRPr sz="1241" b="1"/>
            </a:lvl6pPr>
            <a:lvl7pPr marL="2127352" indent="0">
              <a:buNone/>
              <a:defRPr sz="1241" b="1"/>
            </a:lvl7pPr>
            <a:lvl8pPr marL="2481910" indent="0">
              <a:buNone/>
              <a:defRPr sz="1241" b="1"/>
            </a:lvl8pPr>
            <a:lvl9pPr marL="2836469" indent="0">
              <a:buNone/>
              <a:defRPr sz="1241" b="1"/>
            </a:lvl9pPr>
          </a:lstStyle>
          <a:p>
            <a:pPr lvl="0"/>
            <a:r>
              <a:rPr lang="ja-JP" altLang="en-US"/>
              <a:t>マスター テキストの書式設定</a:t>
            </a:r>
          </a:p>
        </p:txBody>
      </p:sp>
      <p:sp>
        <p:nvSpPr>
          <p:cNvPr id="4" name="Content Placeholder 3"/>
          <p:cNvSpPr>
            <a:spLocks noGrp="1"/>
          </p:cNvSpPr>
          <p:nvPr>
            <p:ph sz="half" idx="2"/>
          </p:nvPr>
        </p:nvSpPr>
        <p:spPr>
          <a:xfrm>
            <a:off x="488456" y="3905482"/>
            <a:ext cx="2999978"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90003" y="2620980"/>
            <a:ext cx="3014753" cy="1284502"/>
          </a:xfrm>
        </p:spPr>
        <p:txBody>
          <a:bodyPr anchor="b"/>
          <a:lstStyle>
            <a:lvl1pPr marL="0" indent="0">
              <a:buNone/>
              <a:defRPr sz="1861" b="1"/>
            </a:lvl1pPr>
            <a:lvl2pPr marL="354559" indent="0">
              <a:buNone/>
              <a:defRPr sz="1551" b="1"/>
            </a:lvl2pPr>
            <a:lvl3pPr marL="709117" indent="0">
              <a:buNone/>
              <a:defRPr sz="1396" b="1"/>
            </a:lvl3pPr>
            <a:lvl4pPr marL="1063676" indent="0">
              <a:buNone/>
              <a:defRPr sz="1241" b="1"/>
            </a:lvl4pPr>
            <a:lvl5pPr marL="1418234" indent="0">
              <a:buNone/>
              <a:defRPr sz="1241" b="1"/>
            </a:lvl5pPr>
            <a:lvl6pPr marL="1772793" indent="0">
              <a:buNone/>
              <a:defRPr sz="1241" b="1"/>
            </a:lvl6pPr>
            <a:lvl7pPr marL="2127352" indent="0">
              <a:buNone/>
              <a:defRPr sz="1241" b="1"/>
            </a:lvl7pPr>
            <a:lvl8pPr marL="2481910" indent="0">
              <a:buNone/>
              <a:defRPr sz="1241" b="1"/>
            </a:lvl8pPr>
            <a:lvl9pPr marL="2836469" indent="0">
              <a:buNone/>
              <a:defRPr sz="1241" b="1"/>
            </a:lvl9pPr>
          </a:lstStyle>
          <a:p>
            <a:pPr lvl="0"/>
            <a:r>
              <a:rPr lang="ja-JP" altLang="en-US"/>
              <a:t>マスター テキストの書式設定</a:t>
            </a:r>
          </a:p>
        </p:txBody>
      </p:sp>
      <p:sp>
        <p:nvSpPr>
          <p:cNvPr id="6" name="Content Placeholder 5"/>
          <p:cNvSpPr>
            <a:spLocks noGrp="1"/>
          </p:cNvSpPr>
          <p:nvPr>
            <p:ph sz="quarter" idx="4"/>
          </p:nvPr>
        </p:nvSpPr>
        <p:spPr>
          <a:xfrm>
            <a:off x="3590003" y="3905482"/>
            <a:ext cx="301475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29402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337601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177356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8455" y="712788"/>
            <a:ext cx="2287149" cy="2494756"/>
          </a:xfrm>
        </p:spPr>
        <p:txBody>
          <a:bodyPr anchor="b"/>
          <a:lstStyle>
            <a:lvl1pPr>
              <a:defRPr sz="2482"/>
            </a:lvl1pPr>
          </a:lstStyle>
          <a:p>
            <a:r>
              <a:rPr lang="ja-JP" altLang="en-US"/>
              <a:t>マスター タイトルの書式設定</a:t>
            </a:r>
            <a:endParaRPr lang="en-US" dirty="0"/>
          </a:p>
        </p:txBody>
      </p:sp>
      <p:sp>
        <p:nvSpPr>
          <p:cNvPr id="3" name="Content Placeholder 2"/>
          <p:cNvSpPr>
            <a:spLocks noGrp="1"/>
          </p:cNvSpPr>
          <p:nvPr>
            <p:ph idx="1"/>
          </p:nvPr>
        </p:nvSpPr>
        <p:spPr>
          <a:xfrm>
            <a:off x="3014753" y="1539425"/>
            <a:ext cx="3590003" cy="7598117"/>
          </a:xfrm>
        </p:spPr>
        <p:txBody>
          <a:bodyPr/>
          <a:lstStyle>
            <a:lvl1pPr>
              <a:defRPr sz="2482"/>
            </a:lvl1pPr>
            <a:lvl2pPr>
              <a:defRPr sz="2171"/>
            </a:lvl2pPr>
            <a:lvl3pPr>
              <a:defRPr sz="1861"/>
            </a:lvl3pPr>
            <a:lvl4pPr>
              <a:defRPr sz="1551"/>
            </a:lvl4pPr>
            <a:lvl5pPr>
              <a:defRPr sz="1551"/>
            </a:lvl5pPr>
            <a:lvl6pPr>
              <a:defRPr sz="1551"/>
            </a:lvl6pPr>
            <a:lvl7pPr>
              <a:defRPr sz="1551"/>
            </a:lvl7pPr>
            <a:lvl8pPr>
              <a:defRPr sz="1551"/>
            </a:lvl8pPr>
            <a:lvl9pPr>
              <a:defRPr sz="155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88455" y="3207544"/>
            <a:ext cx="2287149" cy="5942372"/>
          </a:xfrm>
        </p:spPr>
        <p:txBody>
          <a:bodyPr/>
          <a:lstStyle>
            <a:lvl1pPr marL="0" indent="0">
              <a:buNone/>
              <a:defRPr sz="1241"/>
            </a:lvl1pPr>
            <a:lvl2pPr marL="354559" indent="0">
              <a:buNone/>
              <a:defRPr sz="1086"/>
            </a:lvl2pPr>
            <a:lvl3pPr marL="709117" indent="0">
              <a:buNone/>
              <a:defRPr sz="931"/>
            </a:lvl3pPr>
            <a:lvl4pPr marL="1063676" indent="0">
              <a:buNone/>
              <a:defRPr sz="776"/>
            </a:lvl4pPr>
            <a:lvl5pPr marL="1418234" indent="0">
              <a:buNone/>
              <a:defRPr sz="776"/>
            </a:lvl5pPr>
            <a:lvl6pPr marL="1772793" indent="0">
              <a:buNone/>
              <a:defRPr sz="776"/>
            </a:lvl6pPr>
            <a:lvl7pPr marL="2127352" indent="0">
              <a:buNone/>
              <a:defRPr sz="776"/>
            </a:lvl7pPr>
            <a:lvl8pPr marL="2481910" indent="0">
              <a:buNone/>
              <a:defRPr sz="776"/>
            </a:lvl8pPr>
            <a:lvl9pPr marL="2836469" indent="0">
              <a:buNone/>
              <a:defRPr sz="77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63807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8455" y="712788"/>
            <a:ext cx="2287149" cy="2494756"/>
          </a:xfrm>
        </p:spPr>
        <p:txBody>
          <a:bodyPr anchor="b"/>
          <a:lstStyle>
            <a:lvl1pPr>
              <a:defRPr sz="248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14753" y="1539425"/>
            <a:ext cx="3590003" cy="7598117"/>
          </a:xfrm>
        </p:spPr>
        <p:txBody>
          <a:bodyPr anchor="t"/>
          <a:lstStyle>
            <a:lvl1pPr marL="0" indent="0">
              <a:buNone/>
              <a:defRPr sz="2482"/>
            </a:lvl1pPr>
            <a:lvl2pPr marL="354559" indent="0">
              <a:buNone/>
              <a:defRPr sz="2171"/>
            </a:lvl2pPr>
            <a:lvl3pPr marL="709117" indent="0">
              <a:buNone/>
              <a:defRPr sz="1861"/>
            </a:lvl3pPr>
            <a:lvl4pPr marL="1063676" indent="0">
              <a:buNone/>
              <a:defRPr sz="1551"/>
            </a:lvl4pPr>
            <a:lvl5pPr marL="1418234" indent="0">
              <a:buNone/>
              <a:defRPr sz="1551"/>
            </a:lvl5pPr>
            <a:lvl6pPr marL="1772793" indent="0">
              <a:buNone/>
              <a:defRPr sz="1551"/>
            </a:lvl6pPr>
            <a:lvl7pPr marL="2127352" indent="0">
              <a:buNone/>
              <a:defRPr sz="1551"/>
            </a:lvl7pPr>
            <a:lvl8pPr marL="2481910" indent="0">
              <a:buNone/>
              <a:defRPr sz="1551"/>
            </a:lvl8pPr>
            <a:lvl9pPr marL="2836469" indent="0">
              <a:buNone/>
              <a:defRPr sz="1551"/>
            </a:lvl9pPr>
          </a:lstStyle>
          <a:p>
            <a:r>
              <a:rPr lang="ja-JP" altLang="en-US"/>
              <a:t>図を追加</a:t>
            </a:r>
            <a:endParaRPr lang="en-US" dirty="0"/>
          </a:p>
        </p:txBody>
      </p:sp>
      <p:sp>
        <p:nvSpPr>
          <p:cNvPr id="4" name="Text Placeholder 3"/>
          <p:cNvSpPr>
            <a:spLocks noGrp="1"/>
          </p:cNvSpPr>
          <p:nvPr>
            <p:ph type="body" sz="half" idx="2"/>
          </p:nvPr>
        </p:nvSpPr>
        <p:spPr>
          <a:xfrm>
            <a:off x="488455" y="3207544"/>
            <a:ext cx="2287149" cy="5942372"/>
          </a:xfrm>
        </p:spPr>
        <p:txBody>
          <a:bodyPr/>
          <a:lstStyle>
            <a:lvl1pPr marL="0" indent="0">
              <a:buNone/>
              <a:defRPr sz="1241"/>
            </a:lvl1pPr>
            <a:lvl2pPr marL="354559" indent="0">
              <a:buNone/>
              <a:defRPr sz="1086"/>
            </a:lvl2pPr>
            <a:lvl3pPr marL="709117" indent="0">
              <a:buNone/>
              <a:defRPr sz="931"/>
            </a:lvl3pPr>
            <a:lvl4pPr marL="1063676" indent="0">
              <a:buNone/>
              <a:defRPr sz="776"/>
            </a:lvl4pPr>
            <a:lvl5pPr marL="1418234" indent="0">
              <a:buNone/>
              <a:defRPr sz="776"/>
            </a:lvl5pPr>
            <a:lvl6pPr marL="1772793" indent="0">
              <a:buNone/>
              <a:defRPr sz="776"/>
            </a:lvl6pPr>
            <a:lvl7pPr marL="2127352" indent="0">
              <a:buNone/>
              <a:defRPr sz="776"/>
            </a:lvl7pPr>
            <a:lvl8pPr marL="2481910" indent="0">
              <a:buNone/>
              <a:defRPr sz="776"/>
            </a:lvl8pPr>
            <a:lvl9pPr marL="2836469" indent="0">
              <a:buNone/>
              <a:defRPr sz="77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7F92DD-B5E5-4624-BADD-FD0AEED98551}"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274582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531" y="569242"/>
            <a:ext cx="6116301"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7531" y="2846200"/>
            <a:ext cx="6116301"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87531" y="9909729"/>
            <a:ext cx="1595557" cy="569240"/>
          </a:xfrm>
          <a:prstGeom prst="rect">
            <a:avLst/>
          </a:prstGeom>
        </p:spPr>
        <p:txBody>
          <a:bodyPr vert="horz" lIns="91440" tIns="45720" rIns="91440" bIns="45720" rtlCol="0" anchor="ctr"/>
          <a:lstStyle>
            <a:lvl1pPr algn="l">
              <a:defRPr sz="931">
                <a:solidFill>
                  <a:schemeClr val="tx1">
                    <a:tint val="75000"/>
                  </a:schemeClr>
                </a:solidFill>
              </a:defRPr>
            </a:lvl1pPr>
          </a:lstStyle>
          <a:p>
            <a:fld id="{D57F92DD-B5E5-4624-BADD-FD0AEED98551}" type="datetimeFigureOut">
              <a:rPr kumimoji="1" lang="ja-JP" altLang="en-US" smtClean="0"/>
              <a:t>2026/2/17</a:t>
            </a:fld>
            <a:endParaRPr kumimoji="1" lang="ja-JP" altLang="en-US"/>
          </a:p>
        </p:txBody>
      </p:sp>
      <p:sp>
        <p:nvSpPr>
          <p:cNvPr id="5" name="Footer Placeholder 4"/>
          <p:cNvSpPr>
            <a:spLocks noGrp="1"/>
          </p:cNvSpPr>
          <p:nvPr>
            <p:ph type="ftr" sz="quarter" idx="3"/>
          </p:nvPr>
        </p:nvSpPr>
        <p:spPr>
          <a:xfrm>
            <a:off x="2349014" y="9909729"/>
            <a:ext cx="2393335" cy="569240"/>
          </a:xfrm>
          <a:prstGeom prst="rect">
            <a:avLst/>
          </a:prstGeom>
        </p:spPr>
        <p:txBody>
          <a:bodyPr vert="horz" lIns="91440" tIns="45720" rIns="91440" bIns="45720" rtlCol="0" anchor="ctr"/>
          <a:lstStyle>
            <a:lvl1pPr algn="ctr">
              <a:defRPr sz="93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08275" y="9909729"/>
            <a:ext cx="1595557" cy="569240"/>
          </a:xfrm>
          <a:prstGeom prst="rect">
            <a:avLst/>
          </a:prstGeom>
        </p:spPr>
        <p:txBody>
          <a:bodyPr vert="horz" lIns="91440" tIns="45720" rIns="91440" bIns="45720" rtlCol="0" anchor="ctr"/>
          <a:lstStyle>
            <a:lvl1pPr algn="r">
              <a:defRPr sz="931">
                <a:solidFill>
                  <a:schemeClr val="tx1">
                    <a:tint val="75000"/>
                  </a:schemeClr>
                </a:solidFill>
              </a:defRPr>
            </a:lvl1pPr>
          </a:lstStyle>
          <a:p>
            <a:fld id="{74D88DEE-3D5B-4F7F-B26E-2F752013BDDD}" type="slidenum">
              <a:rPr kumimoji="1" lang="ja-JP" altLang="en-US" smtClean="0"/>
              <a:t>‹#›</a:t>
            </a:fld>
            <a:endParaRPr kumimoji="1" lang="ja-JP" altLang="en-US"/>
          </a:p>
        </p:txBody>
      </p:sp>
    </p:spTree>
    <p:extLst>
      <p:ext uri="{BB962C8B-B14F-4D97-AF65-F5344CB8AC3E}">
        <p14:creationId xmlns:p14="http://schemas.microsoft.com/office/powerpoint/2010/main" val="944092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09117" rtl="0" eaLnBrk="1" latinLnBrk="0" hangingPunct="1">
        <a:lnSpc>
          <a:spcPct val="90000"/>
        </a:lnSpc>
        <a:spcBef>
          <a:spcPct val="0"/>
        </a:spcBef>
        <a:buNone/>
        <a:defRPr kumimoji="1" sz="3412" kern="1200">
          <a:solidFill>
            <a:schemeClr val="tx1"/>
          </a:solidFill>
          <a:latin typeface="+mj-lt"/>
          <a:ea typeface="+mj-ea"/>
          <a:cs typeface="+mj-cs"/>
        </a:defRPr>
      </a:lvl1pPr>
    </p:titleStyle>
    <p:bodyStyle>
      <a:lvl1pPr marL="177279" indent="-177279" algn="l" defTabSz="709117" rtl="0" eaLnBrk="1" latinLnBrk="0" hangingPunct="1">
        <a:lnSpc>
          <a:spcPct val="90000"/>
        </a:lnSpc>
        <a:spcBef>
          <a:spcPts val="776"/>
        </a:spcBef>
        <a:buFont typeface="Arial" panose="020B0604020202020204" pitchFamily="34" charset="0"/>
        <a:buChar char="•"/>
        <a:defRPr kumimoji="1" sz="2171" kern="1200">
          <a:solidFill>
            <a:schemeClr val="tx1"/>
          </a:solidFill>
          <a:latin typeface="+mn-lt"/>
          <a:ea typeface="+mn-ea"/>
          <a:cs typeface="+mn-cs"/>
        </a:defRPr>
      </a:lvl1pPr>
      <a:lvl2pPr marL="531838" indent="-177279" algn="l" defTabSz="709117" rtl="0" eaLnBrk="1" latinLnBrk="0" hangingPunct="1">
        <a:lnSpc>
          <a:spcPct val="90000"/>
        </a:lnSpc>
        <a:spcBef>
          <a:spcPts val="388"/>
        </a:spcBef>
        <a:buFont typeface="Arial" panose="020B0604020202020204" pitchFamily="34" charset="0"/>
        <a:buChar char="•"/>
        <a:defRPr kumimoji="1" sz="1861" kern="1200">
          <a:solidFill>
            <a:schemeClr val="tx1"/>
          </a:solidFill>
          <a:latin typeface="+mn-lt"/>
          <a:ea typeface="+mn-ea"/>
          <a:cs typeface="+mn-cs"/>
        </a:defRPr>
      </a:lvl2pPr>
      <a:lvl3pPr marL="886397" indent="-177279" algn="l" defTabSz="709117" rtl="0" eaLnBrk="1" latinLnBrk="0" hangingPunct="1">
        <a:lnSpc>
          <a:spcPct val="90000"/>
        </a:lnSpc>
        <a:spcBef>
          <a:spcPts val="388"/>
        </a:spcBef>
        <a:buFont typeface="Arial" panose="020B0604020202020204" pitchFamily="34" charset="0"/>
        <a:buChar char="•"/>
        <a:defRPr kumimoji="1" sz="1551" kern="1200">
          <a:solidFill>
            <a:schemeClr val="tx1"/>
          </a:solidFill>
          <a:latin typeface="+mn-lt"/>
          <a:ea typeface="+mn-ea"/>
          <a:cs typeface="+mn-cs"/>
        </a:defRPr>
      </a:lvl3pPr>
      <a:lvl4pPr marL="1240955"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4pPr>
      <a:lvl5pPr marL="1595514"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5pPr>
      <a:lvl6pPr marL="1950072"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6pPr>
      <a:lvl7pPr marL="2304631"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7pPr>
      <a:lvl8pPr marL="2659190"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8pPr>
      <a:lvl9pPr marL="3013748"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9pPr>
    </p:bodyStyle>
    <p:otherStyle>
      <a:defPPr>
        <a:defRPr lang="en-US"/>
      </a:defPPr>
      <a:lvl1pPr marL="0" algn="l" defTabSz="709117" rtl="0" eaLnBrk="1" latinLnBrk="0" hangingPunct="1">
        <a:defRPr kumimoji="1" sz="1396" kern="1200">
          <a:solidFill>
            <a:schemeClr val="tx1"/>
          </a:solidFill>
          <a:latin typeface="+mn-lt"/>
          <a:ea typeface="+mn-ea"/>
          <a:cs typeface="+mn-cs"/>
        </a:defRPr>
      </a:lvl1pPr>
      <a:lvl2pPr marL="354559" algn="l" defTabSz="709117" rtl="0" eaLnBrk="1" latinLnBrk="0" hangingPunct="1">
        <a:defRPr kumimoji="1" sz="1396" kern="1200">
          <a:solidFill>
            <a:schemeClr val="tx1"/>
          </a:solidFill>
          <a:latin typeface="+mn-lt"/>
          <a:ea typeface="+mn-ea"/>
          <a:cs typeface="+mn-cs"/>
        </a:defRPr>
      </a:lvl2pPr>
      <a:lvl3pPr marL="709117" algn="l" defTabSz="709117" rtl="0" eaLnBrk="1" latinLnBrk="0" hangingPunct="1">
        <a:defRPr kumimoji="1" sz="1396" kern="1200">
          <a:solidFill>
            <a:schemeClr val="tx1"/>
          </a:solidFill>
          <a:latin typeface="+mn-lt"/>
          <a:ea typeface="+mn-ea"/>
          <a:cs typeface="+mn-cs"/>
        </a:defRPr>
      </a:lvl3pPr>
      <a:lvl4pPr marL="1063676" algn="l" defTabSz="709117" rtl="0" eaLnBrk="1" latinLnBrk="0" hangingPunct="1">
        <a:defRPr kumimoji="1" sz="1396" kern="1200">
          <a:solidFill>
            <a:schemeClr val="tx1"/>
          </a:solidFill>
          <a:latin typeface="+mn-lt"/>
          <a:ea typeface="+mn-ea"/>
          <a:cs typeface="+mn-cs"/>
        </a:defRPr>
      </a:lvl4pPr>
      <a:lvl5pPr marL="1418234" algn="l" defTabSz="709117" rtl="0" eaLnBrk="1" latinLnBrk="0" hangingPunct="1">
        <a:defRPr kumimoji="1" sz="1396" kern="1200">
          <a:solidFill>
            <a:schemeClr val="tx1"/>
          </a:solidFill>
          <a:latin typeface="+mn-lt"/>
          <a:ea typeface="+mn-ea"/>
          <a:cs typeface="+mn-cs"/>
        </a:defRPr>
      </a:lvl5pPr>
      <a:lvl6pPr marL="1772793" algn="l" defTabSz="709117" rtl="0" eaLnBrk="1" latinLnBrk="0" hangingPunct="1">
        <a:defRPr kumimoji="1" sz="1396" kern="1200">
          <a:solidFill>
            <a:schemeClr val="tx1"/>
          </a:solidFill>
          <a:latin typeface="+mn-lt"/>
          <a:ea typeface="+mn-ea"/>
          <a:cs typeface="+mn-cs"/>
        </a:defRPr>
      </a:lvl6pPr>
      <a:lvl7pPr marL="2127352" algn="l" defTabSz="709117" rtl="0" eaLnBrk="1" latinLnBrk="0" hangingPunct="1">
        <a:defRPr kumimoji="1" sz="1396" kern="1200">
          <a:solidFill>
            <a:schemeClr val="tx1"/>
          </a:solidFill>
          <a:latin typeface="+mn-lt"/>
          <a:ea typeface="+mn-ea"/>
          <a:cs typeface="+mn-cs"/>
        </a:defRPr>
      </a:lvl7pPr>
      <a:lvl8pPr marL="2481910" algn="l" defTabSz="709117" rtl="0" eaLnBrk="1" latinLnBrk="0" hangingPunct="1">
        <a:defRPr kumimoji="1" sz="1396" kern="1200">
          <a:solidFill>
            <a:schemeClr val="tx1"/>
          </a:solidFill>
          <a:latin typeface="+mn-lt"/>
          <a:ea typeface="+mn-ea"/>
          <a:cs typeface="+mn-cs"/>
        </a:defRPr>
      </a:lvl8pPr>
      <a:lvl9pPr marL="2836469" algn="l" defTabSz="709117" rtl="0" eaLnBrk="1" latinLnBrk="0" hangingPunct="1">
        <a:defRPr kumimoji="1" sz="13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indigobluemagazine.com/%E3%83%94%E3%83%B3%E3%82%AF%E3%81%AE%E3%82%A4%E3%83%A9%E3%82%B9%E3%83%88%E5%A3%81%E7%B4%99-%E3%83%94%E3%83%B3%E3%82%AF-%E5%A3%81%E7%B4%99-%E3%83%87%E3%82%B9%E3%82%AF%E3%83%88%E3%83%83%E3%83%97/"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F2E37F0-E21C-F2DD-1C52-70E7401EBC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1194290" y="2514212"/>
            <a:ext cx="9469525" cy="7090473"/>
          </a:xfrm>
          <a:prstGeom prst="rect">
            <a:avLst/>
          </a:prstGeom>
        </p:spPr>
      </p:pic>
      <p:sp>
        <p:nvSpPr>
          <p:cNvPr id="50" name="正方形/長方形 49">
            <a:extLst>
              <a:ext uri="{FF2B5EF4-FFF2-40B4-BE49-F238E27FC236}">
                <a16:creationId xmlns:a16="http://schemas.microsoft.com/office/drawing/2014/main" id="{FEB6FAE2-770E-4FDF-9F5C-E5B6E303752D}"/>
              </a:ext>
            </a:extLst>
          </p:cNvPr>
          <p:cNvSpPr/>
          <p:nvPr/>
        </p:nvSpPr>
        <p:spPr>
          <a:xfrm>
            <a:off x="-22780" y="9562554"/>
            <a:ext cx="7128810" cy="123165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8">
            <a:extLst>
              <a:ext uri="{FF2B5EF4-FFF2-40B4-BE49-F238E27FC236}">
                <a16:creationId xmlns:a16="http://schemas.microsoft.com/office/drawing/2014/main" id="{15263B82-B86F-407D-AD9C-8109BDA54323}"/>
              </a:ext>
            </a:extLst>
          </p:cNvPr>
          <p:cNvSpPr txBox="1">
            <a:spLocks/>
          </p:cNvSpPr>
          <p:nvPr/>
        </p:nvSpPr>
        <p:spPr>
          <a:xfrm>
            <a:off x="145912" y="9670645"/>
            <a:ext cx="7091363" cy="411252"/>
          </a:xfrm>
          <a:prstGeom prst="rect">
            <a:avLst/>
          </a:prstGeom>
        </p:spPr>
        <p:txBody>
          <a:bodyPr rtlCol="0"/>
          <a:lstStyle>
            <a:lvl1pPr marL="177279" indent="-177279" algn="l" defTabSz="709117" rtl="0" eaLnBrk="1" latinLnBrk="0" hangingPunct="1">
              <a:lnSpc>
                <a:spcPct val="90000"/>
              </a:lnSpc>
              <a:spcBef>
                <a:spcPts val="776"/>
              </a:spcBef>
              <a:buFont typeface="Arial" panose="020B0604020202020204" pitchFamily="34" charset="0"/>
              <a:buChar char="•"/>
              <a:defRPr kumimoji="1" sz="2171" kern="1200">
                <a:solidFill>
                  <a:schemeClr val="tx1"/>
                </a:solidFill>
                <a:latin typeface="+mn-lt"/>
                <a:ea typeface="+mn-ea"/>
                <a:cs typeface="+mn-cs"/>
              </a:defRPr>
            </a:lvl1pPr>
            <a:lvl2pPr marL="531838" indent="-177279" algn="l" defTabSz="709117" rtl="0" eaLnBrk="1" latinLnBrk="0" hangingPunct="1">
              <a:lnSpc>
                <a:spcPct val="90000"/>
              </a:lnSpc>
              <a:spcBef>
                <a:spcPts val="388"/>
              </a:spcBef>
              <a:buFont typeface="Arial" panose="020B0604020202020204" pitchFamily="34" charset="0"/>
              <a:buChar char="•"/>
              <a:defRPr kumimoji="1" sz="1861" kern="1200">
                <a:solidFill>
                  <a:schemeClr val="tx1"/>
                </a:solidFill>
                <a:latin typeface="+mn-lt"/>
                <a:ea typeface="+mn-ea"/>
                <a:cs typeface="+mn-cs"/>
              </a:defRPr>
            </a:lvl2pPr>
            <a:lvl3pPr marL="886397" indent="-177279" algn="l" defTabSz="709117" rtl="0" eaLnBrk="1" latinLnBrk="0" hangingPunct="1">
              <a:lnSpc>
                <a:spcPct val="90000"/>
              </a:lnSpc>
              <a:spcBef>
                <a:spcPts val="388"/>
              </a:spcBef>
              <a:buFont typeface="Arial" panose="020B0604020202020204" pitchFamily="34" charset="0"/>
              <a:buChar char="•"/>
              <a:defRPr kumimoji="1" sz="1551" kern="1200">
                <a:solidFill>
                  <a:schemeClr val="tx1"/>
                </a:solidFill>
                <a:latin typeface="+mn-lt"/>
                <a:ea typeface="+mn-ea"/>
                <a:cs typeface="+mn-cs"/>
              </a:defRPr>
            </a:lvl3pPr>
            <a:lvl4pPr marL="1240955"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4pPr>
            <a:lvl5pPr marL="1595514"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5pPr>
            <a:lvl6pPr marL="1950072"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6pPr>
            <a:lvl7pPr marL="2304631"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7pPr>
            <a:lvl8pPr marL="2659190"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8pPr>
            <a:lvl9pPr marL="3013748"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9pPr>
          </a:lstStyle>
          <a:p>
            <a:pPr marL="0" indent="0" algn="ctr">
              <a:buNone/>
            </a:pPr>
            <a:r>
              <a:rPr lang="ja-JP" altLang="en-US" sz="1200" dirty="0">
                <a:latin typeface="Meiryo UI" panose="020B0604030504040204" pitchFamily="50" charset="-128"/>
                <a:ea typeface="Meiryo UI" panose="020B0604030504040204" pitchFamily="50" charset="-128"/>
              </a:rPr>
              <a:t>就労移行支援事業所　フィン香椎駅前</a:t>
            </a:r>
          </a:p>
        </p:txBody>
      </p:sp>
      <p:sp>
        <p:nvSpPr>
          <p:cNvPr id="43" name="テキスト プレースホルダー 4">
            <a:extLst>
              <a:ext uri="{FF2B5EF4-FFF2-40B4-BE49-F238E27FC236}">
                <a16:creationId xmlns:a16="http://schemas.microsoft.com/office/drawing/2014/main" id="{19B1E4AA-6A9D-4739-9E10-1A35AD31360C}"/>
              </a:ext>
            </a:extLst>
          </p:cNvPr>
          <p:cNvSpPr txBox="1">
            <a:spLocks/>
          </p:cNvSpPr>
          <p:nvPr/>
        </p:nvSpPr>
        <p:spPr>
          <a:xfrm>
            <a:off x="136997" y="10030268"/>
            <a:ext cx="7091364" cy="144000"/>
          </a:xfrm>
          <a:prstGeom prst="rect">
            <a:avLst/>
          </a:prstGeom>
        </p:spPr>
        <p:txBody>
          <a:bodyPr rtlCol="0" anchor="ctr" anchorCtr="0"/>
          <a:lstStyle>
            <a:lvl1pPr marL="177279" indent="-177279" algn="l" defTabSz="709117" rtl="0" eaLnBrk="1" latinLnBrk="0" hangingPunct="1">
              <a:lnSpc>
                <a:spcPct val="90000"/>
              </a:lnSpc>
              <a:spcBef>
                <a:spcPts val="776"/>
              </a:spcBef>
              <a:buFont typeface="Arial" panose="020B0604020202020204" pitchFamily="34" charset="0"/>
              <a:buChar char="•"/>
              <a:defRPr kumimoji="1" sz="2171" kern="1200">
                <a:solidFill>
                  <a:schemeClr val="tx1"/>
                </a:solidFill>
                <a:latin typeface="+mn-lt"/>
                <a:ea typeface="+mn-ea"/>
                <a:cs typeface="+mn-cs"/>
              </a:defRPr>
            </a:lvl1pPr>
            <a:lvl2pPr marL="531838" indent="-177279" algn="l" defTabSz="709117" rtl="0" eaLnBrk="1" latinLnBrk="0" hangingPunct="1">
              <a:lnSpc>
                <a:spcPct val="90000"/>
              </a:lnSpc>
              <a:spcBef>
                <a:spcPts val="388"/>
              </a:spcBef>
              <a:buFont typeface="Arial" panose="020B0604020202020204" pitchFamily="34" charset="0"/>
              <a:buChar char="•"/>
              <a:defRPr kumimoji="1" sz="1861" kern="1200">
                <a:solidFill>
                  <a:schemeClr val="tx1"/>
                </a:solidFill>
                <a:latin typeface="+mn-lt"/>
                <a:ea typeface="+mn-ea"/>
                <a:cs typeface="+mn-cs"/>
              </a:defRPr>
            </a:lvl2pPr>
            <a:lvl3pPr marL="886397" indent="-177279" algn="l" defTabSz="709117" rtl="0" eaLnBrk="1" latinLnBrk="0" hangingPunct="1">
              <a:lnSpc>
                <a:spcPct val="90000"/>
              </a:lnSpc>
              <a:spcBef>
                <a:spcPts val="388"/>
              </a:spcBef>
              <a:buFont typeface="Arial" panose="020B0604020202020204" pitchFamily="34" charset="0"/>
              <a:buChar char="•"/>
              <a:defRPr kumimoji="1" sz="1551" kern="1200">
                <a:solidFill>
                  <a:schemeClr val="tx1"/>
                </a:solidFill>
                <a:latin typeface="+mn-lt"/>
                <a:ea typeface="+mn-ea"/>
                <a:cs typeface="+mn-cs"/>
              </a:defRPr>
            </a:lvl3pPr>
            <a:lvl4pPr marL="1240955"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4pPr>
            <a:lvl5pPr marL="1595514"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5pPr>
            <a:lvl6pPr marL="1950072"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6pPr>
            <a:lvl7pPr marL="2304631"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7pPr>
            <a:lvl8pPr marL="2659190"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8pPr>
            <a:lvl9pPr marL="3013748" indent="-177279" algn="l" defTabSz="709117" rtl="0" eaLnBrk="1" latinLnBrk="0" hangingPunct="1">
              <a:lnSpc>
                <a:spcPct val="90000"/>
              </a:lnSpc>
              <a:spcBef>
                <a:spcPts val="388"/>
              </a:spcBef>
              <a:buFont typeface="Arial" panose="020B0604020202020204" pitchFamily="34" charset="0"/>
              <a:buChar char="•"/>
              <a:defRPr kumimoji="1" sz="1396" kern="1200">
                <a:solidFill>
                  <a:schemeClr val="tx1"/>
                </a:solidFill>
                <a:latin typeface="+mn-lt"/>
                <a:ea typeface="+mn-ea"/>
                <a:cs typeface="+mn-cs"/>
              </a:defRPr>
            </a:lvl9pPr>
          </a:lstStyle>
          <a:p>
            <a:pPr marL="0" indent="0" algn="ctr">
              <a:buNone/>
            </a:pPr>
            <a:r>
              <a:rPr lang="ja-JP" altLang="en-US" sz="900" dirty="0"/>
              <a:t>〒</a:t>
            </a:r>
            <a:r>
              <a:rPr lang="en-US" altLang="ja-JP" sz="900" dirty="0"/>
              <a:t>813-0013</a:t>
            </a:r>
            <a:r>
              <a:rPr lang="ja-JP" altLang="en-US" sz="900" dirty="0"/>
              <a:t>　福岡県福岡市東区香椎駅前</a:t>
            </a:r>
            <a:r>
              <a:rPr lang="en-US" altLang="ja-JP" sz="900" dirty="0"/>
              <a:t>1-8-4</a:t>
            </a:r>
            <a:r>
              <a:rPr lang="ja-JP" altLang="en-US" sz="900" dirty="0"/>
              <a:t>　エポックビル</a:t>
            </a:r>
            <a:r>
              <a:rPr lang="en-US" altLang="ja-JP" sz="900" dirty="0"/>
              <a:t>202</a:t>
            </a:r>
            <a:r>
              <a:rPr lang="ja-JP" altLang="en-US" sz="900" dirty="0"/>
              <a:t>号</a:t>
            </a:r>
            <a:endParaRPr lang="ja-JP" altLang="en-US" sz="900" dirty="0">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ABE4E765-5C7F-4464-A29B-C2011A0CC938}"/>
              </a:ext>
            </a:extLst>
          </p:cNvPr>
          <p:cNvGrpSpPr/>
          <p:nvPr/>
        </p:nvGrpSpPr>
        <p:grpSpPr>
          <a:xfrm>
            <a:off x="3050334" y="10249518"/>
            <a:ext cx="1123344" cy="205136"/>
            <a:chOff x="2860089" y="9632337"/>
            <a:chExt cx="1123344" cy="205136"/>
          </a:xfrm>
        </p:grpSpPr>
        <p:sp>
          <p:nvSpPr>
            <p:cNvPr id="46" name="テキスト プレースホルダー 4">
              <a:extLst>
                <a:ext uri="{FF2B5EF4-FFF2-40B4-BE49-F238E27FC236}">
                  <a16:creationId xmlns:a16="http://schemas.microsoft.com/office/drawing/2014/main" id="{7CBC5E1F-A7CC-4CAB-ADB3-B245BD42BF82}"/>
                </a:ext>
              </a:extLst>
            </p:cNvPr>
            <p:cNvSpPr txBox="1">
              <a:spLocks/>
            </p:cNvSpPr>
            <p:nvPr/>
          </p:nvSpPr>
          <p:spPr>
            <a:xfrm>
              <a:off x="3083433" y="9662905"/>
              <a:ext cx="900000" cy="144000"/>
            </a:xfrm>
            <a:prstGeom prst="rect">
              <a:avLst/>
            </a:prstGeom>
          </p:spPr>
          <p:txBody>
            <a:bodyPr vert="horz" lIns="0" tIns="0" rIns="0" bIns="0" rtlCol="0" anchor="ctr" anchorCtr="0">
              <a:noAutofit/>
            </a:bodyPr>
            <a:lstStyle>
              <a:lvl1pPr marL="0" indent="0" algn="ctr" defTabSz="685837" rtl="0" eaLnBrk="1" latinLnBrk="0" hangingPunct="1">
                <a:lnSpc>
                  <a:spcPct val="105000"/>
                </a:lnSpc>
                <a:spcBef>
                  <a:spcPts val="0"/>
                </a:spcBef>
                <a:buFont typeface="Arial" panose="020B0604020202020204" pitchFamily="34" charset="0"/>
                <a:buNone/>
                <a:defRPr kumimoji="1" sz="750" kern="1200" cap="none" baseline="0">
                  <a:solidFill>
                    <a:schemeClr val="tx2"/>
                  </a:solidFill>
                  <a:latin typeface="Meiryo UI" panose="020B0604030504040204" pitchFamily="50" charset="-128"/>
                  <a:ea typeface="Meiryo UI" panose="020B0604030504040204" pitchFamily="50" charset="-128"/>
                  <a:cs typeface="+mn-cs"/>
                </a:defRPr>
              </a:lvl1pPr>
              <a:lvl2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n-lt"/>
                  <a:ea typeface="+mn-ea"/>
                  <a:cs typeface="+mn-cs"/>
                </a:defRPr>
              </a:lvl6pPr>
              <a:lvl7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n-lt"/>
                  <a:ea typeface="+mn-ea"/>
                  <a:cs typeface="+mn-cs"/>
                </a:defRPr>
              </a:lvl7pPr>
              <a:lvl8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n-lt"/>
                  <a:ea typeface="+mn-ea"/>
                  <a:cs typeface="+mn-cs"/>
                </a:defRPr>
              </a:lvl8pPr>
              <a:lvl9pPr marL="0" indent="0" algn="l" defTabSz="685837" rtl="0" eaLnBrk="1" latinLnBrk="0" hangingPunct="1">
                <a:lnSpc>
                  <a:spcPct val="100000"/>
                </a:lnSpc>
                <a:spcBef>
                  <a:spcPts val="0"/>
                </a:spcBef>
                <a:buFont typeface="Arial" panose="020B0604020202020204" pitchFamily="34" charset="0"/>
                <a:buNone/>
                <a:defRPr kumimoji="1" sz="1765" kern="1200">
                  <a:solidFill>
                    <a:schemeClr val="tx1">
                      <a:lumMod val="75000"/>
                      <a:lumOff val="25000"/>
                    </a:schemeClr>
                  </a:solidFill>
                  <a:latin typeface="+mn-lt"/>
                  <a:ea typeface="+mn-ea"/>
                  <a:cs typeface="+mn-cs"/>
                </a:defRPr>
              </a:lvl9pPr>
            </a:lstStyle>
            <a:p>
              <a:pPr algn="l"/>
              <a:r>
                <a:rPr lang="en-US" altLang="ja-JP" sz="900" dirty="0"/>
                <a:t>092-692-6577</a:t>
              </a:r>
            </a:p>
          </p:txBody>
        </p:sp>
        <p:pic>
          <p:nvPicPr>
            <p:cNvPr id="47" name="グラフィックス 9" descr="電話">
              <a:extLst>
                <a:ext uri="{FF2B5EF4-FFF2-40B4-BE49-F238E27FC236}">
                  <a16:creationId xmlns:a16="http://schemas.microsoft.com/office/drawing/2014/main" id="{8723A792-7AF0-4903-A467-600251833D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0089" y="9632337"/>
              <a:ext cx="205136" cy="205136"/>
            </a:xfrm>
            <a:prstGeom prst="rect">
              <a:avLst/>
            </a:prstGeom>
          </p:spPr>
        </p:pic>
      </p:grpSp>
      <p:sp>
        <p:nvSpPr>
          <p:cNvPr id="41" name="テキスト ボックス 40">
            <a:extLst>
              <a:ext uri="{FF2B5EF4-FFF2-40B4-BE49-F238E27FC236}">
                <a16:creationId xmlns:a16="http://schemas.microsoft.com/office/drawing/2014/main" id="{A02D00AD-4ABE-40D1-A457-F9166EA89C4E}"/>
              </a:ext>
            </a:extLst>
          </p:cNvPr>
          <p:cNvSpPr txBox="1"/>
          <p:nvPr/>
        </p:nvSpPr>
        <p:spPr>
          <a:xfrm>
            <a:off x="0" y="4743141"/>
            <a:ext cx="2262532" cy="2246769"/>
          </a:xfrm>
          <a:prstGeom prst="rect">
            <a:avLst/>
          </a:prstGeom>
          <a:noFill/>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東京生まれ。東京工芸大を卒業後、日刊ゲンダイ写真部を経てフリーランスの写真家として独立。ドキュメンタリー・ポートレート・食・舞台など「人」が生み出す瞬間・空間・物を対象に撮影する。スナップで街と人を切り撮った写真集「刹那 東京で」を</a:t>
            </a:r>
            <a:r>
              <a:rPr lang="en-US" altLang="ja-JP" sz="1000" dirty="0">
                <a:latin typeface="HG丸ｺﾞｼｯｸM-PRO" panose="020F0600000000000000" pitchFamily="50" charset="-128"/>
                <a:ea typeface="HG丸ｺﾞｼｯｸM-PRO" panose="020F0600000000000000" pitchFamily="50" charset="-128"/>
              </a:rPr>
              <a:t>2018</a:t>
            </a:r>
            <a:r>
              <a:rPr lang="ja-JP" altLang="en-US" sz="1000" dirty="0">
                <a:latin typeface="HG丸ｺﾞｼｯｸM-PRO" panose="020F0600000000000000" pitchFamily="50" charset="-128"/>
                <a:ea typeface="HG丸ｺﾞｼｯｸM-PRO" panose="020F0600000000000000" pitchFamily="50" charset="-128"/>
              </a:rPr>
              <a:t>年に発売と共に写真展を開催。</a:t>
            </a:r>
            <a:r>
              <a:rPr lang="en-US" altLang="ja-JP" sz="1000" dirty="0">
                <a:latin typeface="HG丸ｺﾞｼｯｸM-PRO" panose="020F0600000000000000" pitchFamily="50" charset="-128"/>
                <a:ea typeface="HG丸ｺﾞｼｯｸM-PRO" panose="020F0600000000000000" pitchFamily="50" charset="-128"/>
              </a:rPr>
              <a:t>2021</a:t>
            </a:r>
            <a:r>
              <a:rPr lang="ja-JP" altLang="en-US" sz="1000" dirty="0">
                <a:latin typeface="HG丸ｺﾞｼｯｸM-PRO" panose="020F0600000000000000" pitchFamily="50" charset="-128"/>
                <a:ea typeface="HG丸ｺﾞｼｯｸM-PRO" panose="020F0600000000000000" pitchFamily="50" charset="-128"/>
              </a:rPr>
              <a:t>年には写真集＆写真展「東京美人景」そして「東京動物園」の三部作で東京の今を撮り続けている。</a:t>
            </a:r>
          </a:p>
          <a:p>
            <a:r>
              <a:rPr lang="ja-JP" altLang="en-US" sz="1000" dirty="0">
                <a:latin typeface="HG丸ｺﾞｼｯｸM-PRO" panose="020F0600000000000000" pitchFamily="50" charset="-128"/>
                <a:ea typeface="HG丸ｺﾞｼｯｸM-PRO" panose="020F0600000000000000" pitchFamily="50" charset="-128"/>
              </a:rPr>
              <a:t>日本大学芸術学部写真学科、御茶ノ水美術専門学校では講師を務める</a:t>
            </a:r>
            <a:r>
              <a:rPr lang="ja-JP" altLang="en-US" sz="900" dirty="0">
                <a:latin typeface="HG丸ｺﾞｼｯｸM-PRO" panose="020F0600000000000000" pitchFamily="50" charset="-128"/>
                <a:ea typeface="HG丸ｺﾞｼｯｸM-PRO" panose="020F0600000000000000" pitchFamily="50" charset="-128"/>
              </a:rPr>
              <a:t>。</a:t>
            </a:r>
          </a:p>
        </p:txBody>
      </p:sp>
      <p:pic>
        <p:nvPicPr>
          <p:cNvPr id="11" name="図 10">
            <a:extLst>
              <a:ext uri="{FF2B5EF4-FFF2-40B4-BE49-F238E27FC236}">
                <a16:creationId xmlns:a16="http://schemas.microsoft.com/office/drawing/2014/main" id="{24E4B2A6-C4E3-45AC-8A8E-B8830B206F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2687" y="3759752"/>
            <a:ext cx="2615345" cy="3269182"/>
          </a:xfrm>
          <a:prstGeom prst="rect">
            <a:avLst/>
          </a:prstGeom>
        </p:spPr>
      </p:pic>
      <p:pic>
        <p:nvPicPr>
          <p:cNvPr id="7" name="図 6">
            <a:extLst>
              <a:ext uri="{FF2B5EF4-FFF2-40B4-BE49-F238E27FC236}">
                <a16:creationId xmlns:a16="http://schemas.microsoft.com/office/drawing/2014/main" id="{20B3A767-99E4-4FED-A75B-57822F73EC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7266" y="1310392"/>
            <a:ext cx="3274097" cy="2463653"/>
          </a:xfrm>
          <a:prstGeom prst="rect">
            <a:avLst/>
          </a:prstGeom>
        </p:spPr>
      </p:pic>
      <p:pic>
        <p:nvPicPr>
          <p:cNvPr id="10" name="図 9">
            <a:extLst>
              <a:ext uri="{FF2B5EF4-FFF2-40B4-BE49-F238E27FC236}">
                <a16:creationId xmlns:a16="http://schemas.microsoft.com/office/drawing/2014/main" id="{546D4621-3267-4855-A56E-1FDE593850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5" y="7028935"/>
            <a:ext cx="3360318" cy="2533620"/>
          </a:xfrm>
          <a:prstGeom prst="rect">
            <a:avLst/>
          </a:prstGeom>
        </p:spPr>
      </p:pic>
      <p:sp>
        <p:nvSpPr>
          <p:cNvPr id="45" name="テキスト ボックス 44">
            <a:extLst>
              <a:ext uri="{FF2B5EF4-FFF2-40B4-BE49-F238E27FC236}">
                <a16:creationId xmlns:a16="http://schemas.microsoft.com/office/drawing/2014/main" id="{8BA42E97-409D-4191-B35F-0E165419AADD}"/>
              </a:ext>
            </a:extLst>
          </p:cNvPr>
          <p:cNvSpPr txBox="1"/>
          <p:nvPr/>
        </p:nvSpPr>
        <p:spPr>
          <a:xfrm>
            <a:off x="136997" y="3855139"/>
            <a:ext cx="1933994" cy="63094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5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＜講師＞</a:t>
            </a:r>
            <a:endParaRPr kumimoji="0" lang="en-US" altLang="ja-JP" sz="15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熊切　大輔 </a:t>
            </a:r>
            <a:r>
              <a:rPr kumimoji="0" lang="ja-JP" altLang="en-US" sz="1500" b="1"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Arial" panose="020B0604020202020204" pitchFamily="34" charset="0"/>
              </a:rPr>
              <a:t>先生</a:t>
            </a:r>
            <a:endParaRPr kumimoji="0" lang="ja-JP" altLang="ja-JP" sz="1500" b="1"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490A0138-946F-4CAF-8E79-EDA1DAE17886}"/>
              </a:ext>
            </a:extLst>
          </p:cNvPr>
          <p:cNvSpPr/>
          <p:nvPr/>
        </p:nvSpPr>
        <p:spPr>
          <a:xfrm>
            <a:off x="-1" y="4287"/>
            <a:ext cx="7102693" cy="130785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91701" y="237159"/>
            <a:ext cx="4814907" cy="784830"/>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一般社団法人 社会福祉支援研究機構</a:t>
            </a:r>
            <a:endParaRPr lang="en-US" altLang="ja-JP" dirty="0">
              <a:latin typeface="HG丸ｺﾞｼｯｸM-PRO" panose="020F0600000000000000" pitchFamily="50" charset="-128"/>
              <a:ea typeface="HG丸ｺﾞｼｯｸM-PRO" panose="020F0600000000000000" pitchFamily="50" charset="-128"/>
            </a:endParaRPr>
          </a:p>
          <a:p>
            <a:pPr algn="ctr"/>
            <a:endParaRPr lang="en-US" altLang="ja-JP" sz="900"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「繋がってるよ！笑顔になろうよ！」</a:t>
            </a:r>
          </a:p>
        </p:txBody>
      </p:sp>
      <p:sp>
        <p:nvSpPr>
          <p:cNvPr id="36" name="正方形/長方形 35"/>
          <p:cNvSpPr/>
          <p:nvPr/>
        </p:nvSpPr>
        <p:spPr>
          <a:xfrm rot="1489647">
            <a:off x="6006710" y="722609"/>
            <a:ext cx="994431" cy="307777"/>
          </a:xfrm>
          <a:prstGeom prst="rect">
            <a:avLst/>
          </a:prstGeom>
          <a:ln w="25400">
            <a:solidFill>
              <a:schemeClr val="tx1"/>
            </a:solidFill>
          </a:ln>
        </p:spPr>
        <p:txBody>
          <a:bodyPr wrap="square">
            <a:spAutoFit/>
          </a:bodyPr>
          <a:lstStyle/>
          <a:p>
            <a:pPr algn="ctr"/>
            <a:r>
              <a:rPr lang="ja-JP" altLang="en-US" sz="14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第</a:t>
            </a:r>
            <a:r>
              <a:rPr lang="en-US" altLang="ja-JP" sz="14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81</a:t>
            </a:r>
            <a:r>
              <a:rPr lang="ja-JP" altLang="en-US" sz="14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弾</a:t>
            </a:r>
          </a:p>
        </p:txBody>
      </p:sp>
      <p:pic>
        <p:nvPicPr>
          <p:cNvPr id="2" name="図 1">
            <a:extLst>
              <a:ext uri="{FF2B5EF4-FFF2-40B4-BE49-F238E27FC236}">
                <a16:creationId xmlns:a16="http://schemas.microsoft.com/office/drawing/2014/main" id="{61423179-770A-42D1-85CB-1BE3EF03C31B}"/>
              </a:ext>
            </a:extLst>
          </p:cNvPr>
          <p:cNvPicPr>
            <a:picLocks noChangeAspect="1"/>
          </p:cNvPicPr>
          <p:nvPr/>
        </p:nvPicPr>
        <p:blipFill>
          <a:blip r:embed="rId10"/>
          <a:stretch>
            <a:fillRect/>
          </a:stretch>
        </p:blipFill>
        <p:spPr>
          <a:xfrm>
            <a:off x="5487271" y="233986"/>
            <a:ext cx="396274" cy="487722"/>
          </a:xfrm>
          <a:prstGeom prst="rect">
            <a:avLst/>
          </a:prstGeom>
        </p:spPr>
      </p:pic>
      <p:sp>
        <p:nvSpPr>
          <p:cNvPr id="42" name="テキスト ボックス 41">
            <a:extLst>
              <a:ext uri="{FF2B5EF4-FFF2-40B4-BE49-F238E27FC236}">
                <a16:creationId xmlns:a16="http://schemas.microsoft.com/office/drawing/2014/main" id="{3D0A6249-87CE-4DB8-97D5-863961D288DA}"/>
              </a:ext>
            </a:extLst>
          </p:cNvPr>
          <p:cNvSpPr txBox="1"/>
          <p:nvPr/>
        </p:nvSpPr>
        <p:spPr>
          <a:xfrm>
            <a:off x="-40325" y="4408247"/>
            <a:ext cx="2333655" cy="246221"/>
          </a:xfrm>
          <a:prstGeom prst="rect">
            <a:avLst/>
          </a:prstGeom>
          <a:noFill/>
        </p:spPr>
        <p:txBody>
          <a:bodyPr wrap="square" rtlCol="0">
            <a:spAutoFit/>
          </a:bodyPr>
          <a:lstStyle/>
          <a:p>
            <a:pPr lvl="0" algn="ctr" eaLnBrk="0" fontAlgn="base" hangingPunct="0">
              <a:spcBef>
                <a:spcPct val="0"/>
              </a:spcBef>
              <a:spcAft>
                <a:spcPct val="0"/>
              </a:spcAft>
            </a:pPr>
            <a:r>
              <a:rPr kumimoji="0" lang="zh-CN" altLang="en-US" sz="1000" dirty="0">
                <a:latin typeface="HG丸ｺﾞｼｯｸM-PRO" panose="020F0600000000000000" pitchFamily="50" charset="-128"/>
                <a:ea typeface="HG丸ｺﾞｼｯｸM-PRO" panose="020F0600000000000000" pitchFamily="50" charset="-128"/>
                <a:cs typeface="Arial" panose="020B0604020202020204" pitchFamily="34" charset="0"/>
              </a:rPr>
              <a:t>公益社団法人日本写真家協会</a:t>
            </a:r>
            <a:r>
              <a:rPr kumimoji="0" lang="ja-JP" altLang="en-US" sz="1000">
                <a:latin typeface="HG丸ｺﾞｼｯｸM-PRO" panose="020F0600000000000000" pitchFamily="50" charset="-128"/>
                <a:ea typeface="HG丸ｺﾞｼｯｸM-PRO" panose="020F0600000000000000" pitchFamily="50" charset="-128"/>
                <a:cs typeface="Arial" panose="020B0604020202020204" pitchFamily="34" charset="0"/>
              </a:rPr>
              <a:t>会長</a:t>
            </a:r>
            <a:endParaRPr kumimoji="0" lang="ja-JP"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D8474F9B-AEFC-2C9E-3B0F-C28FF45B48A2}"/>
              </a:ext>
            </a:extLst>
          </p:cNvPr>
          <p:cNvSpPr/>
          <p:nvPr/>
        </p:nvSpPr>
        <p:spPr>
          <a:xfrm>
            <a:off x="3354429" y="7045776"/>
            <a:ext cx="3731280" cy="2524040"/>
          </a:xfrm>
          <a:prstGeom prst="rect">
            <a:avLst/>
          </a:prstGeom>
          <a:solidFill>
            <a:srgbClr val="9BE5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D155BB4-EDDD-41AE-AE71-CCECCE471173}"/>
              </a:ext>
            </a:extLst>
          </p:cNvPr>
          <p:cNvSpPr txBox="1"/>
          <p:nvPr/>
        </p:nvSpPr>
        <p:spPr>
          <a:xfrm>
            <a:off x="4869102" y="4294250"/>
            <a:ext cx="2051147" cy="1292662"/>
          </a:xfrm>
          <a:prstGeom prst="rect">
            <a:avLst/>
          </a:prstGeom>
          <a:noFill/>
        </p:spPr>
        <p:txBody>
          <a:bodyPr wrap="square" rtlCol="0">
            <a:spAutoFit/>
          </a:bodyPr>
          <a:lstStyle/>
          <a:p>
            <a:r>
              <a:rPr kumimoji="1" lang="en-US" altLang="ja-JP" sz="5000" b="1" dirty="0">
                <a:latin typeface="HGP創英角ｺﾞｼｯｸUB" panose="020B0900000000000000" pitchFamily="50" charset="-128"/>
                <a:ea typeface="HGP創英角ｺﾞｼｯｸUB" panose="020B0900000000000000" pitchFamily="50" charset="-128"/>
              </a:rPr>
              <a:t>3/21</a:t>
            </a:r>
          </a:p>
          <a:p>
            <a:pPr algn="r"/>
            <a:r>
              <a:rPr kumimoji="1" lang="en-US" altLang="ja-JP" sz="2800" b="1" dirty="0">
                <a:latin typeface="HGP創英角ｺﾞｼｯｸUB" panose="020B0900000000000000" pitchFamily="50" charset="-128"/>
                <a:ea typeface="HGP創英角ｺﾞｼｯｸUB" panose="020B0900000000000000" pitchFamily="50" charset="-128"/>
              </a:rPr>
              <a:t>(</a:t>
            </a:r>
            <a:r>
              <a:rPr kumimoji="1" lang="ja-JP" altLang="en-US" sz="2800" b="1" dirty="0">
                <a:latin typeface="HGP創英角ｺﾞｼｯｸUB" panose="020B0900000000000000" pitchFamily="50" charset="-128"/>
                <a:ea typeface="HGP創英角ｺﾞｼｯｸUB" panose="020B0900000000000000" pitchFamily="50" charset="-128"/>
              </a:rPr>
              <a:t>土</a:t>
            </a:r>
            <a:r>
              <a:rPr kumimoji="1" lang="en-US" altLang="ja-JP" sz="2800" b="1" dirty="0">
                <a:latin typeface="HGP創英角ｺﾞｼｯｸUB" panose="020B0900000000000000" pitchFamily="50" charset="-128"/>
                <a:ea typeface="HGP創英角ｺﾞｼｯｸUB" panose="020B0900000000000000" pitchFamily="50" charset="-128"/>
              </a:rPr>
              <a:t>)</a:t>
            </a:r>
            <a:endParaRPr kumimoji="1" lang="ja-JP" altLang="en-US" sz="2800" b="1" dirty="0">
              <a:latin typeface="Lucida Handwriting" panose="03010101010101010101" pitchFamily="66" charset="0"/>
              <a:ea typeface="HGP創英角ｺﾞｼｯｸUB" panose="020B0900000000000000" pitchFamily="50" charset="-128"/>
              <a:cs typeface="MV Boli" panose="02000500030200090000" pitchFamily="2" charset="0"/>
            </a:endParaRPr>
          </a:p>
        </p:txBody>
      </p:sp>
      <p:sp>
        <p:nvSpPr>
          <p:cNvPr id="52" name="テキスト ボックス 51">
            <a:extLst>
              <a:ext uri="{FF2B5EF4-FFF2-40B4-BE49-F238E27FC236}">
                <a16:creationId xmlns:a16="http://schemas.microsoft.com/office/drawing/2014/main" id="{246B0115-8570-4186-BB9F-23DCEB9F24A3}"/>
              </a:ext>
            </a:extLst>
          </p:cNvPr>
          <p:cNvSpPr txBox="1"/>
          <p:nvPr/>
        </p:nvSpPr>
        <p:spPr>
          <a:xfrm>
            <a:off x="4904070" y="5647146"/>
            <a:ext cx="2059787" cy="861774"/>
          </a:xfrm>
          <a:prstGeom prst="rect">
            <a:avLst/>
          </a:prstGeom>
          <a:noFill/>
        </p:spPr>
        <p:txBody>
          <a:bodyPr wrap="square" rtlCol="0">
            <a:spAutoFit/>
          </a:bodyPr>
          <a:lstStyle/>
          <a:p>
            <a:pPr algn="ctr"/>
            <a:r>
              <a:rPr lang="en-US" altLang="ja-JP" sz="5000" b="1" dirty="0">
                <a:latin typeface="HGP創英角ｺﾞｼｯｸUB" panose="020B0900000000000000" pitchFamily="50" charset="-128"/>
                <a:ea typeface="HGP創英角ｺﾞｼｯｸUB" panose="020B0900000000000000" pitchFamily="50" charset="-128"/>
              </a:rPr>
              <a:t>13</a:t>
            </a:r>
            <a:r>
              <a:rPr lang="ja-JP" altLang="en-US" sz="2000" b="1" dirty="0">
                <a:latin typeface="HGP創英角ｺﾞｼｯｸUB" panose="020B0900000000000000" pitchFamily="50" charset="-128"/>
                <a:ea typeface="HGP創英角ｺﾞｼｯｸUB" panose="020B0900000000000000" pitchFamily="50" charset="-128"/>
              </a:rPr>
              <a:t>時</a:t>
            </a:r>
            <a:r>
              <a:rPr lang="en-US" altLang="ja-JP" sz="2000" b="1" dirty="0">
                <a:latin typeface="Lucida Handwriting" panose="03010101010101010101" pitchFamily="66" charset="0"/>
                <a:ea typeface="HGP創英角ｺﾞｼｯｸUB" panose="020B0900000000000000" pitchFamily="50" charset="-128"/>
                <a:cs typeface="MV Boli" panose="02000500030200090000" pitchFamily="2" charset="0"/>
              </a:rPr>
              <a:t>start</a:t>
            </a:r>
            <a:endParaRPr kumimoji="1" lang="ja-JP" altLang="en-US" sz="2000" b="1" dirty="0">
              <a:latin typeface="Lucida Handwriting" panose="03010101010101010101" pitchFamily="66" charset="0"/>
              <a:ea typeface="HGP創英角ｺﾞｼｯｸUB" panose="020B0900000000000000" pitchFamily="50" charset="-128"/>
              <a:cs typeface="MV Boli" panose="02000500030200090000" pitchFamily="2" charset="0"/>
            </a:endParaRPr>
          </a:p>
        </p:txBody>
      </p:sp>
      <p:sp>
        <p:nvSpPr>
          <p:cNvPr id="54" name="テキスト ボックス 53">
            <a:extLst>
              <a:ext uri="{FF2B5EF4-FFF2-40B4-BE49-F238E27FC236}">
                <a16:creationId xmlns:a16="http://schemas.microsoft.com/office/drawing/2014/main" id="{E7EC4A97-3E4C-4F7D-899B-F09D482FD44E}"/>
              </a:ext>
            </a:extLst>
          </p:cNvPr>
          <p:cNvSpPr txBox="1"/>
          <p:nvPr/>
        </p:nvSpPr>
        <p:spPr>
          <a:xfrm>
            <a:off x="3322704" y="7235816"/>
            <a:ext cx="3824594" cy="2092881"/>
          </a:xfrm>
          <a:prstGeom prst="rect">
            <a:avLst/>
          </a:prstGeom>
          <a:noFill/>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スペシャルプログラム第</a:t>
            </a:r>
            <a:r>
              <a:rPr lang="en-US" altLang="ja-JP" sz="1000" dirty="0">
                <a:latin typeface="HG丸ｺﾞｼｯｸM-PRO" panose="020F0600000000000000" pitchFamily="50" charset="-128"/>
                <a:ea typeface="HG丸ｺﾞｼｯｸM-PRO" panose="020F0600000000000000" pitchFamily="50" charset="-128"/>
              </a:rPr>
              <a:t>81</a:t>
            </a:r>
            <a:r>
              <a:rPr lang="ja-JP" altLang="en-US" sz="1000" dirty="0">
                <a:latin typeface="HG丸ｺﾞｼｯｸM-PRO" panose="020F0600000000000000" pitchFamily="50" charset="-128"/>
                <a:ea typeface="HG丸ｺﾞｼｯｸM-PRO" panose="020F0600000000000000" pitchFamily="50" charset="-128"/>
              </a:rPr>
              <a:t>弾は、ご活躍される写真家、熊切大輔先生をお招きして、スマートフォンで写真撮影をする際のポイントをプロの先生から教えていただきます。</a:t>
            </a:r>
          </a:p>
          <a:p>
            <a:r>
              <a:rPr lang="ja-JP" altLang="en-US" sz="1000" dirty="0">
                <a:latin typeface="HG丸ｺﾞｼｯｸM-PRO" panose="020F0600000000000000" pitchFamily="50" charset="-128"/>
                <a:ea typeface="HG丸ｺﾞｼｯｸM-PRO" panose="020F0600000000000000" pitchFamily="50" charset="-128"/>
              </a:rPr>
              <a:t>また、講座中にはテーブルフォトをスマートフォンで実際に撮影していただき、プロの撮影テクニックを感じていただきます。是非、ご参加ください。</a:t>
            </a:r>
            <a:endParaRPr lang="en-US" altLang="ja-JP" sz="1000" dirty="0">
              <a:latin typeface="HG丸ｺﾞｼｯｸM-PRO" panose="020F0600000000000000" pitchFamily="50" charset="-128"/>
              <a:ea typeface="HG丸ｺﾞｼｯｸM-PRO" panose="020F0600000000000000" pitchFamily="50" charset="-128"/>
            </a:endParaRPr>
          </a:p>
          <a:p>
            <a:endParaRPr lang="en-US" altLang="ja-JP" sz="1000" dirty="0">
              <a:latin typeface="HG丸ｺﾞｼｯｸM-PRO" panose="020F0600000000000000" pitchFamily="50" charset="-128"/>
              <a:ea typeface="HG丸ｺﾞｼｯｸM-PRO" panose="020F0600000000000000" pitchFamily="50" charset="-128"/>
            </a:endParaRPr>
          </a:p>
          <a:p>
            <a:r>
              <a:rPr lang="en-US" altLang="ja-JP" sz="1000" dirty="0">
                <a:latin typeface="HG丸ｺﾞｼｯｸM-PRO" panose="020F0600000000000000" pitchFamily="50" charset="-128"/>
                <a:ea typeface="HG丸ｺﾞｼｯｸM-PRO" panose="020F0600000000000000" pitchFamily="50" charset="-128"/>
              </a:rPr>
              <a:t>&lt;</a:t>
            </a:r>
            <a:r>
              <a:rPr lang="ja-JP" altLang="en-US" sz="1000" dirty="0">
                <a:latin typeface="HG丸ｺﾞｼｯｸM-PRO" panose="020F0600000000000000" pitchFamily="50" charset="-128"/>
                <a:ea typeface="HG丸ｺﾞｼｯｸM-PRO" panose="020F0600000000000000" pitchFamily="50" charset="-128"/>
              </a:rPr>
              <a:t>当日ご準備いただくもの＞</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〇スマートフォン、ｉ</a:t>
            </a:r>
            <a:r>
              <a:rPr lang="en-US" altLang="ja-JP" sz="1000" dirty="0">
                <a:latin typeface="HG丸ｺﾞｼｯｸM-PRO" panose="020F0600000000000000" pitchFamily="50" charset="-128"/>
                <a:ea typeface="HG丸ｺﾞｼｯｸM-PRO" panose="020F0600000000000000" pitchFamily="50" charset="-128"/>
              </a:rPr>
              <a:t>Pad</a:t>
            </a:r>
            <a:r>
              <a:rPr lang="ja-JP" altLang="en-US" sz="1000" dirty="0">
                <a:latin typeface="HG丸ｺﾞｼｯｸM-PRO" panose="020F0600000000000000" pitchFamily="50" charset="-128"/>
                <a:ea typeface="HG丸ｺﾞｼｯｸM-PRO" panose="020F0600000000000000" pitchFamily="50" charset="-128"/>
              </a:rPr>
              <a:t>　等　　〇</a:t>
            </a:r>
            <a:r>
              <a:rPr lang="en-US" altLang="ja-JP" sz="1000" dirty="0">
                <a:latin typeface="HG丸ｺﾞｼｯｸM-PRO" panose="020F0600000000000000" pitchFamily="50" charset="-128"/>
                <a:ea typeface="HG丸ｺﾞｼｯｸM-PRO" panose="020F0600000000000000" pitchFamily="50" charset="-128"/>
              </a:rPr>
              <a:t>A4</a:t>
            </a:r>
            <a:r>
              <a:rPr lang="ja-JP" altLang="en-US" sz="1000" dirty="0">
                <a:latin typeface="HG丸ｺﾞｼｯｸM-PRO" panose="020F0600000000000000" pitchFamily="50" charset="-128"/>
                <a:ea typeface="HG丸ｺﾞｼｯｸM-PRO" panose="020F0600000000000000" pitchFamily="50" charset="-128"/>
              </a:rPr>
              <a:t>白色用紙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〇被写体となるもの</a:t>
            </a:r>
          </a:p>
          <a:p>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被写体はお皿に果物を乗せたり、お菓子をお皿に乗せていただくなどしていただくことで、より綺麗な写真が撮れます。</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２枚の掲載写真は、一眼レフで撮影された熊切先生の作品です。</a:t>
            </a:r>
          </a:p>
        </p:txBody>
      </p:sp>
      <p:sp>
        <p:nvSpPr>
          <p:cNvPr id="12" name="正方形/長方形 11">
            <a:extLst>
              <a:ext uri="{FF2B5EF4-FFF2-40B4-BE49-F238E27FC236}">
                <a16:creationId xmlns:a16="http://schemas.microsoft.com/office/drawing/2014/main" id="{6385EB89-4A2C-330E-D292-85819DF22209}"/>
              </a:ext>
            </a:extLst>
          </p:cNvPr>
          <p:cNvSpPr/>
          <p:nvPr/>
        </p:nvSpPr>
        <p:spPr>
          <a:xfrm>
            <a:off x="-6406" y="1315313"/>
            <a:ext cx="3823672" cy="2441826"/>
          </a:xfrm>
          <a:prstGeom prst="rect">
            <a:avLst/>
          </a:prstGeom>
          <a:solidFill>
            <a:srgbClr val="6DD9FF">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13B36A3-0FF9-4E7F-9F19-B4798EFB88D6}"/>
              </a:ext>
            </a:extLst>
          </p:cNvPr>
          <p:cNvSpPr/>
          <p:nvPr/>
        </p:nvSpPr>
        <p:spPr>
          <a:xfrm>
            <a:off x="0" y="1555353"/>
            <a:ext cx="3857626" cy="1938992"/>
          </a:xfrm>
          <a:prstGeom prst="rect">
            <a:avLst/>
          </a:prstGeom>
        </p:spPr>
        <p:txBody>
          <a:bodyPr wrap="square">
            <a:spAutoFit/>
          </a:bodyPr>
          <a:lstStyle/>
          <a:p>
            <a:r>
              <a:rPr lang="ja-JP" altLang="en-US" sz="4000" i="0" dirty="0">
                <a:solidFill>
                  <a:schemeClr val="bg1"/>
                </a:solidFill>
                <a:effectLst/>
                <a:latin typeface="HGP創英角ｺﾞｼｯｸUB" panose="020B0900000000000000" pitchFamily="50" charset="-128"/>
                <a:ea typeface="HGP創英角ｺﾞｼｯｸUB" panose="020B0900000000000000" pitchFamily="50" charset="-128"/>
              </a:rPr>
              <a:t>スマホでも</a:t>
            </a:r>
            <a:endParaRPr lang="en-US" altLang="ja-JP" sz="4000" i="0" dirty="0">
              <a:solidFill>
                <a:schemeClr val="bg1"/>
              </a:solidFill>
              <a:effectLst/>
              <a:latin typeface="HGP創英角ｺﾞｼｯｸUB" panose="020B0900000000000000" pitchFamily="50" charset="-128"/>
              <a:ea typeface="HGP創英角ｺﾞｼｯｸUB" panose="020B0900000000000000" pitchFamily="50" charset="-128"/>
            </a:endParaRPr>
          </a:p>
          <a:p>
            <a:pPr algn="r"/>
            <a:r>
              <a:rPr lang="ja-JP" altLang="en-US" sz="4000" i="0" dirty="0">
                <a:solidFill>
                  <a:schemeClr val="bg1"/>
                </a:solidFill>
                <a:effectLst/>
                <a:latin typeface="HGP創英角ｺﾞｼｯｸUB" panose="020B0900000000000000" pitchFamily="50" charset="-128"/>
                <a:ea typeface="HGP創英角ｺﾞｼｯｸUB" panose="020B0900000000000000" pitchFamily="50" charset="-128"/>
              </a:rPr>
              <a:t>楽しめる</a:t>
            </a:r>
            <a:endParaRPr lang="en-US" altLang="ja-JP" sz="4000" i="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r>
              <a:rPr lang="ja-JP" altLang="en-US" sz="4000" i="0" dirty="0">
                <a:solidFill>
                  <a:schemeClr val="bg1"/>
                </a:solidFill>
                <a:effectLst/>
                <a:latin typeface="HGP創英角ｺﾞｼｯｸUB" panose="020B0900000000000000" pitchFamily="50" charset="-128"/>
                <a:ea typeface="HGP創英角ｺﾞｼｯｸUB" panose="020B0900000000000000" pitchFamily="50" charset="-128"/>
              </a:rPr>
              <a:t>写真ポイント講座</a:t>
            </a:r>
            <a:endParaRPr lang="en-US" altLang="ja-JP" sz="40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AB37E6E2-B36D-6C5C-9AB1-39BF308C32D2}"/>
              </a:ext>
            </a:extLst>
          </p:cNvPr>
          <p:cNvPicPr>
            <a:picLocks noChangeAspect="1"/>
          </p:cNvPicPr>
          <p:nvPr/>
        </p:nvPicPr>
        <p:blipFill>
          <a:blip r:embed="rId11"/>
          <a:stretch>
            <a:fillRect/>
          </a:stretch>
        </p:blipFill>
        <p:spPr>
          <a:xfrm>
            <a:off x="344762" y="88526"/>
            <a:ext cx="1133193" cy="1133193"/>
          </a:xfrm>
          <a:prstGeom prst="rect">
            <a:avLst/>
          </a:prstGeom>
        </p:spPr>
      </p:pic>
    </p:spTree>
    <p:extLst>
      <p:ext uri="{BB962C8B-B14F-4D97-AF65-F5344CB8AC3E}">
        <p14:creationId xmlns:p14="http://schemas.microsoft.com/office/powerpoint/2010/main" val="1425788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2805</TotalTime>
  <Words>308</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HG丸ｺﾞｼｯｸM-PRO</vt:lpstr>
      <vt:lpstr>Meiryo UI</vt:lpstr>
      <vt:lpstr>游ゴシック</vt:lpstr>
      <vt:lpstr>Arial</vt:lpstr>
      <vt:lpstr>Calibri</vt:lpstr>
      <vt:lpstr>Calibri Light</vt:lpstr>
      <vt:lpstr>Lucida Handwriting</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古澤和也</dc:creator>
  <cp:lastModifiedBy>香椎駅前 フィン</cp:lastModifiedBy>
  <cp:revision>205</cp:revision>
  <cp:lastPrinted>2026-02-10T06:04:40Z</cp:lastPrinted>
  <dcterms:created xsi:type="dcterms:W3CDTF">2020-04-22T09:39:32Z</dcterms:created>
  <dcterms:modified xsi:type="dcterms:W3CDTF">2026-02-17T04:49:00Z</dcterms:modified>
</cp:coreProperties>
</file>